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fb388e907_0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fb388e90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fb388e907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fb388e90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3abba31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3abba31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f3abba3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f3abba3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f3abba3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f3abba3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f3abba31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f3abba31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f3abba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f3abba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f42dd6a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f42dd6a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f42dd6a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f42dd6a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f42dd6a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f42dd6a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f42dd6a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f42dd6a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fb388e907_0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fb388e90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Wi-Fi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Carlos José Alves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Camilla Silvestre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Marcel Souza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Selton Guedes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Detalhes importantes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Primeira versão em 1997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Wi-Fi Alliance “tomou frente” em 1999, virando referência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Acesso por meio de Access Points (APs)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Basic Service Set (BSS)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Service Set Identifier (SSID)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Evolução por meio de atualização do padrão</a:t>
            </a:r>
            <a:endParaRPr sz="1600"/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IEEE 802.11</a:t>
            </a:r>
            <a:endParaRPr/>
          </a:p>
        </p:txBody>
      </p:sp>
      <p:sp>
        <p:nvSpPr>
          <p:cNvPr id="115" name="Google Shape;11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931" y="1413325"/>
            <a:ext cx="4118844" cy="23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.</a:t>
            </a:r>
            <a:endParaRPr sz="1600"/>
          </a:p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311700" y="1152475"/>
            <a:ext cx="35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Evolução</a:t>
            </a:r>
            <a:r>
              <a:rPr b="1" lang="pt-BR" sz="1800"/>
              <a:t> do Padrão 802.11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 legacy - 1997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802.11b - 1999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802.11a - 1999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802.11g - 2003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802.11n - 2004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802.11ac - 2011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Outros</a:t>
            </a:r>
            <a:endParaRPr sz="1600"/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IEEE 802.11</a:t>
            </a:r>
            <a:endParaRPr/>
          </a:p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45720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Evolução de Segurança 802.11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WEP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WPA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WPA2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WPS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503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Acesso à internet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Comodidade do uso de redes sem fio para aparelhos portáteis em ambientes públicos.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Permitindo assim que o usuário se mantenha conectado a internet de onde quer que ele esteja.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4457" r="37199" t="0"/>
          <a:stretch/>
        </p:blipFill>
        <p:spPr>
          <a:xfrm>
            <a:off x="5343100" y="1152475"/>
            <a:ext cx="34891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Wi-Fi de abrangência municipal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Algumas cidades no mundo já contam com ampla cobertura de wi-fi gratuito para uso público.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2005, Sunnyvale, na Califórnia, tornou-se a primeira cidade dos Estados Unidos a oferecer acesso Wi-Fi gratuito em toda a cidade, e Minneapolis gerou 1.200.000 dólares estadunidenses em lucros anuais para seu provedor.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772" y="1429325"/>
            <a:ext cx="3814525" cy="28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Wi-Fi de abrangência em campus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POLI é um exemplo de aplicação de wi-fi de abrangência em campus ao disponibilizar uma rede wi-fi de acesso público aos estudantes e docentes, permitindo assim maior dinâmica, interatividade e conectividade no ambiente acadêmico.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00" y="1619263"/>
            <a:ext cx="3821400" cy="19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diretas de PC para PC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Este modo de rede sem fio Ad-Hoc provou ser popular com consoles de jogos multijogadores portáteis, como o Nintendo DS, Playstation Portable, câmeras digitais e outros dispositivos eletrônicos. 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00" y="1525963"/>
            <a:ext cx="3821400" cy="20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Básicos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Básicos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utilizada por produtos certificados que pertencem à classe de dispositivos de rede local sem fios (WLAN) baseados no padrão IEEE 802.11.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comumente utilizada como sinônimo para a tecnologia </a:t>
            </a:r>
            <a:r>
              <a:rPr lang="pt-BR"/>
              <a:t>IEEE 802.11.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Opera atualmente em duas faixas de frequência, 2.4GHz e 5GHz.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se ter acesso à internet através de rede Wi-Fi, deve-se estar no raio de ação ou área de abrangência de um ponto de acesso (tecnicamente conhecido por hotspot) ou local público onde opere rede sem fios e se usar dispositivo móvel, como computador portátil, tablet, PC ou PDA com capacidade de comunicação sem fio, deixando o usuário do Wi-Fi bem à vontade em usá-lo em lugares de "não acesso" à internet, como aeroportos.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1971 - Alohanet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8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Ondas de rádio;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Comunicação entre os prédios da universidade e outras três ilhas;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</a:t>
            </a:r>
            <a:r>
              <a:rPr lang="pt-BR"/>
              <a:t>rimeira demonstração de trocas de informações por meio de uma conexão sem fio.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75" y="1461350"/>
            <a:ext cx="4622551" cy="29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1973 - ETHERNET;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1983 - TCP-IP;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1985 - O governo dos EUA liberou para uso a frequência de 2.4GHz para a comunicação via ondas eletromagnéticas sem a necessidade de uma licença prévia;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Wavelan - 1988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727100"/>
            <a:ext cx="51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Cutting edge;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 megabits por segundo;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Comunicação de caixas registradoras.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150" y="1636850"/>
            <a:ext cx="35101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Vic Hayes - 1990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50" y="1270473"/>
            <a:ext cx="607362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do Sistema de Transmissão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